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7" r:id="rId5"/>
    <p:sldId id="262" r:id="rId6"/>
    <p:sldId id="263" r:id="rId7"/>
    <p:sldId id="269" r:id="rId8"/>
    <p:sldId id="270" r:id="rId9"/>
    <p:sldId id="271" r:id="rId10"/>
    <p:sldId id="273" r:id="rId11"/>
    <p:sldId id="274" r:id="rId12"/>
    <p:sldId id="268" r:id="rId13"/>
  </p:sldIdLst>
  <p:sldSz cx="12192000" cy="6858000"/>
  <p:notesSz cx="6858000" cy="9144000"/>
  <p:embeddedFontLst>
    <p:embeddedFont>
      <p:font typeface="Segoe UI" panose="020B0502040204020203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  <p:embeddedFont>
      <p:font typeface="Comic Sans MS" panose="030F0702030302020204" pitchFamily="66" charset="0"/>
      <p:regular r:id="rId20"/>
      <p:bold r:id="rId21"/>
      <p:italic r:id="rId22"/>
      <p:boldItalic r:id="rId23"/>
    </p:embeddedFont>
    <p:embeddedFont>
      <p:font typeface="SamsungOne 800C" panose="020B090603030302020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636CD-18CE-4DD3-A36D-E6B155B92B4E}" v="844" dt="2021-05-25T05:26:21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a typeface="+mj-lt"/>
                <a:cs typeface="+mj-lt"/>
              </a:rPr>
              <a:t>Индивидуальный проект</a:t>
            </a:r>
            <a:br>
              <a:rPr lang="ru-RU" b="1" dirty="0">
                <a:ea typeface="+mj-lt"/>
                <a:cs typeface="+mj-lt"/>
              </a:rPr>
            </a:br>
            <a:r>
              <a:rPr lang="ru-RU" b="1" dirty="0">
                <a:ea typeface="+mj-lt"/>
                <a:cs typeface="+mj-lt"/>
              </a:rPr>
              <a:t>2D-платформер</a:t>
            </a:r>
            <a:endParaRPr lang="ru-RU" dirty="0">
              <a:ea typeface="+mj-lt"/>
              <a:cs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 b="1" dirty="0">
                <a:latin typeface="Comic Sans MS"/>
                <a:cs typeface="Segoe UI"/>
              </a:rPr>
              <a:t>"Без названия!!!"</a:t>
            </a:r>
            <a:endParaRPr lang="ru-RU" sz="2800" b="1">
              <a:latin typeface="Comic Sans MS"/>
              <a:ea typeface="+mn-lt"/>
              <a:cs typeface="+mn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FD3D54-B451-4692-954A-EB45D4DE7439}"/>
              </a:ext>
            </a:extLst>
          </p:cNvPr>
          <p:cNvSpPr txBox="1"/>
          <p:nvPr/>
        </p:nvSpPr>
        <p:spPr>
          <a:xfrm>
            <a:off x="8269357" y="6436138"/>
            <a:ext cx="3218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44546A"/>
                </a:solidFill>
                <a:latin typeface="SamsungOne 4"/>
                <a:ea typeface="SamsungOne 450C"/>
              </a:rPr>
              <a:t>Автор: Черновалов Михаил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Описание, назначение проекта: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8198B79-F335-48F3-BA15-F3F09361252F}"/>
              </a:ext>
            </a:extLst>
          </p:cNvPr>
          <p:cNvSpPr txBox="1"/>
          <p:nvPr/>
        </p:nvSpPr>
        <p:spPr>
          <a:xfrm>
            <a:off x="748748" y="1179443"/>
            <a:ext cx="100098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44546A"/>
                </a:solidFill>
                <a:ea typeface="SamsungOne 450C"/>
              </a:rPr>
              <a:t>Представляет из себя 2D-платформер. Назначение: просто расслабиться и отдохнуть от суровой реальной жизни.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91" y="2288713"/>
            <a:ext cx="792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Демонстрация работы приложения:</a:t>
            </a: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xmlns="" id="{78BDE26A-B586-468F-B502-FC4621AE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20" y="1302157"/>
            <a:ext cx="9500557" cy="4268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5688571-2F3B-44E2-82E1-AB391471AF6B}"/>
              </a:ext>
            </a:extLst>
          </p:cNvPr>
          <p:cNvSpPr txBox="1"/>
          <p:nvPr/>
        </p:nvSpPr>
        <p:spPr>
          <a:xfrm>
            <a:off x="1345721" y="57739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44546A"/>
                </a:solidFill>
                <a:ea typeface="SamsungOne 450C"/>
              </a:rPr>
              <a:t>Первый уровень игры</a:t>
            </a:r>
          </a:p>
        </p:txBody>
      </p:sp>
    </p:spTree>
    <p:extLst>
      <p:ext uri="{BB962C8B-B14F-4D97-AF65-F5344CB8AC3E}">
        <p14:creationId xmlns:p14="http://schemas.microsoft.com/office/powerpoint/2010/main" val="299310528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xmlns="" id="{B058925F-3D20-481A-8072-CB4AB734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05" y="1244650"/>
            <a:ext cx="9730594" cy="4383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CD3737-9EDA-4ACE-BAD8-2B4AC7277A7D}"/>
              </a:ext>
            </a:extLst>
          </p:cNvPr>
          <p:cNvSpPr txBox="1"/>
          <p:nvPr/>
        </p:nvSpPr>
        <p:spPr>
          <a:xfrm>
            <a:off x="1230702" y="58170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rgbClr val="44546A"/>
                </a:solidFill>
                <a:ea typeface="SamsungOne 450C"/>
              </a:rPr>
              <a:t>Магазин</a:t>
            </a:r>
          </a:p>
        </p:txBody>
      </p:sp>
    </p:spTree>
    <p:extLst>
      <p:ext uri="{BB962C8B-B14F-4D97-AF65-F5344CB8AC3E}">
        <p14:creationId xmlns:p14="http://schemas.microsoft.com/office/powerpoint/2010/main" val="3204551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2364BD05-3E00-4439-B84A-F7BCDA155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850" y="207034"/>
            <a:ext cx="2728678" cy="6084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86701CB-A41D-4EE2-B12F-F1F129FF5E85}"/>
              </a:ext>
            </a:extLst>
          </p:cNvPr>
          <p:cNvSpPr txBox="1"/>
          <p:nvPr/>
        </p:nvSpPr>
        <p:spPr>
          <a:xfrm>
            <a:off x="2409645" y="565892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44546A"/>
                </a:solidFill>
                <a:ea typeface="SamsungOne 450C"/>
              </a:rPr>
              <a:t>Тоже один из уровней игры</a:t>
            </a:r>
          </a:p>
        </p:txBody>
      </p:sp>
    </p:spTree>
    <p:extLst>
      <p:ext uri="{BB962C8B-B14F-4D97-AF65-F5344CB8AC3E}">
        <p14:creationId xmlns:p14="http://schemas.microsoft.com/office/powerpoint/2010/main" val="80384684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Классы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709488-58B7-4847-9111-4EF113D93A9C}"/>
              </a:ext>
            </a:extLst>
          </p:cNvPr>
          <p:cNvSpPr txBox="1"/>
          <p:nvPr/>
        </p:nvSpPr>
        <p:spPr>
          <a:xfrm>
            <a:off x="856891" y="1316966"/>
            <a:ext cx="2743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800" dirty="0" err="1" smtClean="0">
                <a:solidFill>
                  <a:srgbClr val="44546A"/>
                </a:solidFill>
              </a:rPr>
              <a:t>GameActivity</a:t>
            </a:r>
            <a:endParaRPr lang="ru-RU" sz="2800" dirty="0">
              <a:solidFill>
                <a:srgbClr val="44546A"/>
              </a:solidFill>
              <a:ea typeface="SamsungOne 450C"/>
            </a:endParaRPr>
          </a:p>
          <a:p>
            <a:r>
              <a:rPr lang="ru-RU" sz="2800" dirty="0">
                <a:solidFill>
                  <a:srgbClr val="44546A"/>
                </a:solidFill>
                <a:ea typeface="+mn-lt"/>
                <a:cs typeface="+mn-lt"/>
              </a:rPr>
              <a:t>GameActivity3</a:t>
            </a:r>
            <a:endParaRPr lang="ru-RU" sz="28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ru-RU" sz="2800" dirty="0">
                <a:solidFill>
                  <a:srgbClr val="44546A"/>
                </a:solidFill>
                <a:ea typeface="+mn-lt"/>
                <a:cs typeface="+mn-lt"/>
              </a:rPr>
              <a:t>GameActivity4</a:t>
            </a:r>
          </a:p>
          <a:p>
            <a:r>
              <a:rPr lang="ru-RU" sz="2800" dirty="0" err="1">
                <a:solidFill>
                  <a:srgbClr val="44546A"/>
                </a:solidFill>
                <a:ea typeface="SamsungOne 450C"/>
              </a:rPr>
              <a:t>FinalLevel</a:t>
            </a:r>
            <a:endParaRPr lang="ru-RU" sz="2800" dirty="0">
              <a:solidFill>
                <a:srgbClr val="44546A"/>
              </a:solidFill>
              <a:ea typeface="SamsungOne 450C"/>
            </a:endParaRPr>
          </a:p>
          <a:p>
            <a:r>
              <a:rPr lang="ru-RU" sz="2800" dirty="0">
                <a:solidFill>
                  <a:srgbClr val="44546A"/>
                </a:solidFill>
                <a:ea typeface="SamsungOne 450C"/>
              </a:rPr>
              <a:t>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394772-3C6C-44BB-87DC-DCBEDC634C79}"/>
              </a:ext>
            </a:extLst>
          </p:cNvPr>
          <p:cNvSpPr txBox="1"/>
          <p:nvPr/>
        </p:nvSpPr>
        <p:spPr>
          <a:xfrm>
            <a:off x="856891" y="3563735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solidFill>
                  <a:srgbClr val="44546A"/>
                </a:solidFill>
              </a:rPr>
              <a:t>Character</a:t>
            </a:r>
            <a:endParaRPr lang="ru-RU" dirty="0">
              <a:solidFill>
                <a:srgbClr val="FFFFFF"/>
              </a:solidFill>
            </a:endParaRPr>
          </a:p>
          <a:p>
            <a:pPr algn="l"/>
            <a:r>
              <a:rPr lang="ru-RU" sz="2800" dirty="0">
                <a:solidFill>
                  <a:srgbClr val="44546A"/>
                </a:solidFill>
                <a:ea typeface="SamsungOne 450C"/>
              </a:rPr>
              <a:t>Object</a:t>
            </a:r>
          </a:p>
          <a:p>
            <a:r>
              <a:rPr lang="ru-RU" sz="2800" dirty="0" err="1">
                <a:solidFill>
                  <a:srgbClr val="44546A"/>
                </a:solidFill>
                <a:ea typeface="SamsungOne 450C"/>
              </a:rPr>
              <a:t>PlayerInfo</a:t>
            </a:r>
          </a:p>
        </p:txBody>
      </p:sp>
    </p:spTree>
    <p:extLst>
      <p:ext uri="{BB962C8B-B14F-4D97-AF65-F5344CB8AC3E}">
        <p14:creationId xmlns:p14="http://schemas.microsoft.com/office/powerpoint/2010/main" val="80769093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Планы на будущее</a:t>
            </a:r>
            <a:endParaRPr lang="ru-RU" dirty="0">
              <a:ea typeface="SamsungOne 800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7C2ACEE-C81C-4633-B044-6FB91E0A4A9F}"/>
              </a:ext>
            </a:extLst>
          </p:cNvPr>
          <p:cNvSpPr txBox="1"/>
          <p:nvPr/>
        </p:nvSpPr>
        <p:spPr>
          <a:xfrm>
            <a:off x="813758" y="1877683"/>
            <a:ext cx="783278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solidFill>
                  <a:srgbClr val="44546A"/>
                </a:solidFill>
              </a:rPr>
              <a:t>Переделать анимации персонажей</a:t>
            </a:r>
            <a:endParaRPr lang="ru-RU" sz="3200">
              <a:solidFill>
                <a:srgbClr val="FFFFFF"/>
              </a:solidFill>
              <a:ea typeface="SamsungOne 450C"/>
            </a:endParaRPr>
          </a:p>
          <a:p>
            <a:r>
              <a:rPr lang="ru-RU" sz="3200" dirty="0">
                <a:solidFill>
                  <a:srgbClr val="44546A"/>
                </a:solidFill>
                <a:ea typeface="SamsungOne 450C"/>
              </a:rPr>
              <a:t>Добавить меню с настройками</a:t>
            </a:r>
          </a:p>
          <a:p>
            <a:r>
              <a:rPr lang="ru-RU" sz="3200" dirty="0">
                <a:solidFill>
                  <a:srgbClr val="44546A"/>
                </a:solidFill>
                <a:ea typeface="SamsungOne 450C"/>
              </a:rPr>
              <a:t>Разнообразить геймплей</a:t>
            </a:r>
          </a:p>
          <a:p>
            <a:r>
              <a:rPr lang="ru-RU" sz="3200" dirty="0">
                <a:solidFill>
                  <a:srgbClr val="44546A"/>
                </a:solidFill>
                <a:ea typeface="SamsungOne 450C"/>
              </a:rPr>
              <a:t>Добавить </a:t>
            </a:r>
            <a:r>
              <a:rPr lang="ru-RU" sz="3200" dirty="0" err="1">
                <a:solidFill>
                  <a:srgbClr val="44546A"/>
                </a:solidFill>
                <a:ea typeface="SamsungOne 450C"/>
              </a:rPr>
              <a:t>донат</a:t>
            </a:r>
            <a:r>
              <a:rPr lang="ru-RU" sz="3200" dirty="0">
                <a:solidFill>
                  <a:srgbClr val="44546A"/>
                </a:solidFill>
                <a:ea typeface="SamsungOne 450C"/>
              </a:rPr>
              <a:t> и платные уровни</a:t>
            </a:r>
          </a:p>
          <a:p>
            <a:endParaRPr lang="ru-RU" sz="3200" dirty="0">
              <a:solidFill>
                <a:srgbClr val="44546A"/>
              </a:solidFill>
              <a:ea typeface="SamsungOne 450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81C2AB3-5BDA-4680-8BE2-17B6EE5C6429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1657501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86</Words>
  <Application>Microsoft Office PowerPoint</Application>
  <PresentationFormat>Широкоэкранный</PresentationFormat>
  <Paragraphs>38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20" baseType="lpstr">
      <vt:lpstr>Arial</vt:lpstr>
      <vt:lpstr>Segoe UI</vt:lpstr>
      <vt:lpstr>SamsungOne 450C</vt:lpstr>
      <vt:lpstr>Comic Sans MS</vt:lpstr>
      <vt:lpstr>SamsungOne 4</vt:lpstr>
      <vt:lpstr>SamsungOne 800C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2D-платформер</vt:lpstr>
      <vt:lpstr>Описание, назначение проекта:</vt:lpstr>
      <vt:lpstr>Демонстрация работы приложения:</vt:lpstr>
      <vt:lpstr>Презентация PowerPoint</vt:lpstr>
      <vt:lpstr>Презентация PowerPoint</vt:lpstr>
      <vt:lpstr>Классы</vt:lpstr>
      <vt:lpstr>Планы на будущее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IT cube</cp:lastModifiedBy>
  <cp:revision>197</cp:revision>
  <dcterms:created xsi:type="dcterms:W3CDTF">2020-05-25T08:37:09Z</dcterms:created>
  <dcterms:modified xsi:type="dcterms:W3CDTF">2021-05-25T06:55:57Z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